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8C029-73C8-4301-89AC-41DCAE628859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D55F3-CD55-4E1A-9130-6716A91E5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1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55F3-CD55-4E1A-9130-6716A91E547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ED55-23A7-4F04-AC51-F0263884BBDE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F338-E3BC-4845-AC7F-C121E8A25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ED55-23A7-4F04-AC51-F0263884BBDE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F338-E3BC-4845-AC7F-C121E8A25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ED55-23A7-4F04-AC51-F0263884BBDE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F338-E3BC-4845-AC7F-C121E8A2555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ED55-23A7-4F04-AC51-F0263884BBDE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F338-E3BC-4845-AC7F-C121E8A255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ED55-23A7-4F04-AC51-F0263884BBDE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F338-E3BC-4845-AC7F-C121E8A25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ED55-23A7-4F04-AC51-F0263884BBDE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F338-E3BC-4845-AC7F-C121E8A255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ED55-23A7-4F04-AC51-F0263884BBDE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F338-E3BC-4845-AC7F-C121E8A25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ED55-23A7-4F04-AC51-F0263884BBDE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F338-E3BC-4845-AC7F-C121E8A25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ED55-23A7-4F04-AC51-F0263884BBDE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F338-E3BC-4845-AC7F-C121E8A25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ED55-23A7-4F04-AC51-F0263884BBDE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F338-E3BC-4845-AC7F-C121E8A2555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ED55-23A7-4F04-AC51-F0263884BBDE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F338-E3BC-4845-AC7F-C121E8A255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857ED55-23A7-4F04-AC51-F0263884BBDE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05F338-E3BC-4845-AC7F-C121E8A255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 по физической культуре раздел плавание проводятся на базе бассейна «Амур»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Дворца молодежи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0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5272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Бассейн «Амур»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7187" r="46146" b="17933"/>
          <a:stretch/>
        </p:blipFill>
        <p:spPr bwMode="auto">
          <a:xfrm>
            <a:off x="395536" y="1556792"/>
            <a:ext cx="4270159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27690" r="46364" b="17570"/>
          <a:stretch/>
        </p:blipFill>
        <p:spPr bwMode="auto">
          <a:xfrm>
            <a:off x="4211960" y="3360734"/>
            <a:ext cx="4346114" cy="292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47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Бассейн Дворца Молодежи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mage result for фото бассейна дома молодежи комсомоль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09021"/>
            <a:ext cx="4757671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фото бассейна дома молодежи комсомольс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384376" cy="3384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37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 по плаванию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4" t="50000" r="61835" b="36947"/>
          <a:stretch/>
        </p:blipFill>
        <p:spPr bwMode="auto">
          <a:xfrm>
            <a:off x="683568" y="1656958"/>
            <a:ext cx="319400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ww.komcity.ru/i/news/22246/7ad8533d80fd02024cb280c9fd38ed4214565444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4"/>
          <a:stretch/>
        </p:blipFill>
        <p:spPr bwMode="auto">
          <a:xfrm>
            <a:off x="4499992" y="1566510"/>
            <a:ext cx="4283968" cy="2660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komcity.ru/i/news/22246/82a0e86da712609d717362344c47c7ab14565445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5"/>
          <a:stretch/>
        </p:blipFill>
        <p:spPr bwMode="auto">
          <a:xfrm>
            <a:off x="323527" y="3773850"/>
            <a:ext cx="4352155" cy="267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9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</TotalTime>
  <Words>24</Words>
  <Application>Microsoft Office PowerPoint</Application>
  <PresentationFormat>Экран (4:3)</PresentationFormat>
  <Paragraphs>5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Занятия по физической культуре раздел плавание проводятся на базе бассейна «Амур»  и Дворца молодежи</vt:lpstr>
      <vt:lpstr>Бассейн «Амур»</vt:lpstr>
      <vt:lpstr>Бассейн Дворца Молодежи</vt:lpstr>
      <vt:lpstr>Занятия по плаванию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</dc:creator>
  <cp:lastModifiedBy>ф</cp:lastModifiedBy>
  <cp:revision>3</cp:revision>
  <dcterms:created xsi:type="dcterms:W3CDTF">2017-06-01T05:02:57Z</dcterms:created>
  <dcterms:modified xsi:type="dcterms:W3CDTF">2017-06-01T05:32:27Z</dcterms:modified>
</cp:coreProperties>
</file>