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C0C9F-3FB2-4142-90DB-467FE1B49C02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62F-F2AF-4577-AE60-0DC23BB0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0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62F-F2AF-4577-AE60-0DC23BB086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4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62F-F2AF-4577-AE60-0DC23BB086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0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1FA0A-5FDC-4258-BF4E-066587F2A94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E6F0EE-D886-4C0A-84BA-A9C2E5A223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Спортивные залы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30623" r="52930" b="16189"/>
          <a:stretch/>
        </p:blipFill>
        <p:spPr bwMode="auto">
          <a:xfrm>
            <a:off x="251520" y="3258603"/>
            <a:ext cx="20196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29687" r="56637" b="16393"/>
          <a:stretch/>
        </p:blipFill>
        <p:spPr bwMode="auto">
          <a:xfrm>
            <a:off x="2411759" y="4249181"/>
            <a:ext cx="1768137" cy="24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t="28756" r="56628" b="16364"/>
          <a:stretch/>
        </p:blipFill>
        <p:spPr bwMode="auto">
          <a:xfrm>
            <a:off x="7141615" y="3163782"/>
            <a:ext cx="1622832" cy="23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29057" r="56175" b="16516"/>
          <a:stretch/>
        </p:blipFill>
        <p:spPr bwMode="auto">
          <a:xfrm>
            <a:off x="4644008" y="4249181"/>
            <a:ext cx="1823517" cy="24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9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3115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0128"/>
            <a:ext cx="3009528" cy="20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75" y="4509120"/>
            <a:ext cx="3024845" cy="20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907"/>
            <a:ext cx="3129886" cy="20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b="13856"/>
          <a:stretch/>
        </p:blipFill>
        <p:spPr bwMode="auto">
          <a:xfrm>
            <a:off x="5099733" y="189604"/>
            <a:ext cx="3268956" cy="205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46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14317" b="13309"/>
          <a:stretch/>
        </p:blipFill>
        <p:spPr bwMode="auto">
          <a:xfrm>
            <a:off x="323528" y="2735713"/>
            <a:ext cx="3614985" cy="22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5714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49526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9" y="140547"/>
            <a:ext cx="2840869" cy="213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 descr="C:\Documents and Settings\user\Рабочий стол\для конкурса\сканирование\CCF17032011_00001.jpg"/>
          <p:cNvPicPr>
            <a:picLocks noChangeAspect="1" noChangeArrowheads="1"/>
          </p:cNvPicPr>
          <p:nvPr/>
        </p:nvPicPr>
        <p:blipFill rotWithShape="1">
          <a:blip r:embed="rId7" cstate="print">
            <a:lum bright="-10000" contrast="30000"/>
          </a:blip>
          <a:srcRect l="4641" t="39809" r="2625" b="16175"/>
          <a:stretch/>
        </p:blipFill>
        <p:spPr bwMode="auto">
          <a:xfrm>
            <a:off x="5364088" y="140546"/>
            <a:ext cx="3239022" cy="213043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84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user\Рабочий стол\P10303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952328" cy="393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паспорт спортзала\IMGA0886.JPG"/>
          <p:cNvPicPr/>
          <p:nvPr/>
        </p:nvPicPr>
        <p:blipFill>
          <a:blip r:embed="rId3">
            <a:lum bright="10000" contrast="20000"/>
          </a:blip>
          <a:srcRect l="9506" t="2564" r="7985" b="9687"/>
          <a:stretch>
            <a:fillRect/>
          </a:stretch>
        </p:blipFill>
        <p:spPr bwMode="auto">
          <a:xfrm>
            <a:off x="5148064" y="2636912"/>
            <a:ext cx="2771775" cy="393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Documents and Settings\user\Рабочий стол\для конкурса\сканирование\CCF17032011_0000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 l="6657" t="1258" r="6657" b="50734"/>
          <a:stretch>
            <a:fillRect/>
          </a:stretch>
        </p:blipFill>
        <p:spPr bwMode="auto">
          <a:xfrm>
            <a:off x="2843808" y="116632"/>
            <a:ext cx="3240360" cy="23899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007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</TotalTime>
  <Words>4</Words>
  <Application>Microsoft Office PowerPoint</Application>
  <PresentationFormat>Экран (4:3)</PresentationFormat>
  <Paragraphs>3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Справедливость</vt:lpstr>
      <vt:lpstr>Спортивные залы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залы</dc:title>
  <dc:creator>ф</dc:creator>
  <cp:lastModifiedBy>ф</cp:lastModifiedBy>
  <cp:revision>4</cp:revision>
  <dcterms:created xsi:type="dcterms:W3CDTF">2017-05-19T00:43:11Z</dcterms:created>
  <dcterms:modified xsi:type="dcterms:W3CDTF">2017-05-19T22:17:33Z</dcterms:modified>
</cp:coreProperties>
</file>